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CFD26-6403-44F6-831B-02C90A80519E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552B67B-7D60-46C7-B97F-CF85585BD60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Maria</a:t>
          </a:r>
          <a:endParaRPr lang="en-US" dirty="0"/>
        </a:p>
      </dgm:t>
    </dgm:pt>
    <dgm:pt modelId="{9A4D26FA-F2A6-4966-A96B-279F60FB8AC2}" type="parTrans" cxnId="{07569582-0FBE-4EF7-B36E-61559A33D36F}">
      <dgm:prSet/>
      <dgm:spPr/>
      <dgm:t>
        <a:bodyPr/>
        <a:lstStyle/>
        <a:p>
          <a:endParaRPr lang="en-US"/>
        </a:p>
      </dgm:t>
    </dgm:pt>
    <dgm:pt modelId="{E1F139C7-A26A-4C2E-9053-E749556B6BF6}" type="sibTrans" cxnId="{07569582-0FBE-4EF7-B36E-61559A33D36F}">
      <dgm:prSet/>
      <dgm:spPr/>
      <dgm:t>
        <a:bodyPr/>
        <a:lstStyle/>
        <a:p>
          <a:endParaRPr lang="en-US"/>
        </a:p>
      </dgm:t>
    </dgm:pt>
    <dgm:pt modelId="{D55FE292-6844-4580-96EC-07A1A9667C94}">
      <dgm:prSet phldrT="[Text]" phldr="1"/>
      <dgm:spPr/>
      <dgm:t>
        <a:bodyPr/>
        <a:lstStyle/>
        <a:p>
          <a:endParaRPr lang="en-US" dirty="0"/>
        </a:p>
      </dgm:t>
    </dgm:pt>
    <dgm:pt modelId="{A7D89F53-C1B2-4F66-B7AF-1CE8C3920014}" type="parTrans" cxnId="{869F6EF3-3154-43A8-A831-36B8282A13AF}">
      <dgm:prSet/>
      <dgm:spPr/>
      <dgm:t>
        <a:bodyPr/>
        <a:lstStyle/>
        <a:p>
          <a:endParaRPr lang="en-US"/>
        </a:p>
      </dgm:t>
    </dgm:pt>
    <dgm:pt modelId="{FFEE9053-7B81-4F0C-AFE6-232C50F6F957}" type="sibTrans" cxnId="{869F6EF3-3154-43A8-A831-36B8282A13AF}">
      <dgm:prSet/>
      <dgm:spPr/>
      <dgm:t>
        <a:bodyPr/>
        <a:lstStyle/>
        <a:p>
          <a:endParaRPr lang="en-US"/>
        </a:p>
      </dgm:t>
    </dgm:pt>
    <dgm:pt modelId="{FE2949DD-5ACA-4744-AA4F-9D7879CBD7BF}">
      <dgm:prSet phldrT="[Text]" phldr="1"/>
      <dgm:spPr/>
      <dgm:t>
        <a:bodyPr/>
        <a:lstStyle/>
        <a:p>
          <a:endParaRPr lang="en-US"/>
        </a:p>
      </dgm:t>
    </dgm:pt>
    <dgm:pt modelId="{0C611D48-20C3-471C-BF32-2F3D8BD1B064}" type="parTrans" cxnId="{4FF67479-28FD-4CF4-A9E3-16C7B16ECA08}">
      <dgm:prSet/>
      <dgm:spPr/>
      <dgm:t>
        <a:bodyPr/>
        <a:lstStyle/>
        <a:p>
          <a:endParaRPr lang="en-US"/>
        </a:p>
      </dgm:t>
    </dgm:pt>
    <dgm:pt modelId="{0CD2263A-64DB-4C3A-96EB-E2557C29AB65}" type="sibTrans" cxnId="{4FF67479-28FD-4CF4-A9E3-16C7B16ECA08}">
      <dgm:prSet/>
      <dgm:spPr/>
      <dgm:t>
        <a:bodyPr/>
        <a:lstStyle/>
        <a:p>
          <a:endParaRPr lang="en-US"/>
        </a:p>
      </dgm:t>
    </dgm:pt>
    <dgm:pt modelId="{565B3B33-C4B6-4F52-800D-E6F543A3050A}">
      <dgm:prSet phldrT="[Text]" phldr="1"/>
      <dgm:spPr/>
      <dgm:t>
        <a:bodyPr/>
        <a:lstStyle/>
        <a:p>
          <a:endParaRPr lang="en-US" dirty="0"/>
        </a:p>
      </dgm:t>
    </dgm:pt>
    <dgm:pt modelId="{5399E960-B2C9-418C-8366-A796CB190D2A}" type="parTrans" cxnId="{19D43E57-C986-4B46-9B32-D69DCEA0C013}">
      <dgm:prSet/>
      <dgm:spPr/>
      <dgm:t>
        <a:bodyPr/>
        <a:lstStyle/>
        <a:p>
          <a:endParaRPr lang="en-US"/>
        </a:p>
      </dgm:t>
    </dgm:pt>
    <dgm:pt modelId="{4D31B004-66A2-44FF-888E-51BB96D5B31B}" type="sibTrans" cxnId="{19D43E57-C986-4B46-9B32-D69DCEA0C013}">
      <dgm:prSet/>
      <dgm:spPr/>
      <dgm:t>
        <a:bodyPr/>
        <a:lstStyle/>
        <a:p>
          <a:endParaRPr lang="en-US"/>
        </a:p>
      </dgm:t>
    </dgm:pt>
    <dgm:pt modelId="{EA72B43B-34CA-4A41-97D3-AA0E5FEEF078}">
      <dgm:prSet phldrT="[Text]" phldr="1"/>
      <dgm:spPr/>
      <dgm:t>
        <a:bodyPr/>
        <a:lstStyle/>
        <a:p>
          <a:endParaRPr lang="en-US" dirty="0"/>
        </a:p>
      </dgm:t>
    </dgm:pt>
    <dgm:pt modelId="{783C580B-2E48-418A-8B1B-6C057A35C710}" type="parTrans" cxnId="{3D013729-2A32-4AA5-8E0F-497FE4B1A885}">
      <dgm:prSet/>
      <dgm:spPr/>
      <dgm:t>
        <a:bodyPr/>
        <a:lstStyle/>
        <a:p>
          <a:endParaRPr lang="en-US"/>
        </a:p>
      </dgm:t>
    </dgm:pt>
    <dgm:pt modelId="{B36A8477-9798-41A1-9981-B36E7D05A5C8}" type="sibTrans" cxnId="{3D013729-2A32-4AA5-8E0F-497FE4B1A885}">
      <dgm:prSet/>
      <dgm:spPr/>
      <dgm:t>
        <a:bodyPr/>
        <a:lstStyle/>
        <a:p>
          <a:endParaRPr lang="en-US"/>
        </a:p>
      </dgm:t>
    </dgm:pt>
    <dgm:pt modelId="{55653E4D-8712-4737-AC51-E106DB5CF400}" type="pres">
      <dgm:prSet presAssocID="{53BCFD26-6403-44F6-831B-02C90A8051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3FB71-E196-4D8C-A66D-4EDC48AB9AF5}" type="pres">
      <dgm:prSet presAssocID="{F552B67B-7D60-46C7-B97F-CF85585BD608}" presName="centerShape" presStyleLbl="node0" presStyleIdx="0" presStyleCnt="1" custScaleX="127647" custScaleY="114882"/>
      <dgm:spPr/>
      <dgm:t>
        <a:bodyPr/>
        <a:lstStyle/>
        <a:p>
          <a:endParaRPr lang="en-US"/>
        </a:p>
      </dgm:t>
    </dgm:pt>
    <dgm:pt modelId="{3CBD1452-3208-42FB-A26A-BE84DEAAA47A}" type="pres">
      <dgm:prSet presAssocID="{A7D89F53-C1B2-4F66-B7AF-1CE8C3920014}" presName="Name9" presStyleLbl="parChTrans1D2" presStyleIdx="0" presStyleCnt="4"/>
      <dgm:spPr/>
      <dgm:t>
        <a:bodyPr/>
        <a:lstStyle/>
        <a:p>
          <a:endParaRPr lang="en-US"/>
        </a:p>
      </dgm:t>
    </dgm:pt>
    <dgm:pt modelId="{56B2390A-FE8C-4D3D-A503-EB64632658BD}" type="pres">
      <dgm:prSet presAssocID="{A7D89F53-C1B2-4F66-B7AF-1CE8C392001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24EB4FF-1999-429A-AD1E-2BADF458B4B1}" type="pres">
      <dgm:prSet presAssocID="{D55FE292-6844-4580-96EC-07A1A9667C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4FCBE-C722-49AA-9E65-441284FEB249}" type="pres">
      <dgm:prSet presAssocID="{0C611D48-20C3-471C-BF32-2F3D8BD1B064}" presName="Name9" presStyleLbl="parChTrans1D2" presStyleIdx="1" presStyleCnt="4"/>
      <dgm:spPr/>
      <dgm:t>
        <a:bodyPr/>
        <a:lstStyle/>
        <a:p>
          <a:endParaRPr lang="en-US"/>
        </a:p>
      </dgm:t>
    </dgm:pt>
    <dgm:pt modelId="{7CB717A8-F88A-47FF-9F95-715E252F549F}" type="pres">
      <dgm:prSet presAssocID="{0C611D48-20C3-471C-BF32-2F3D8BD1B0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F515531-9BD6-49FE-BD62-84F225233620}" type="pres">
      <dgm:prSet presAssocID="{FE2949DD-5ACA-4744-AA4F-9D7879CBD7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642F7-DAA6-4EBE-8BDA-4CA5055F676E}" type="pres">
      <dgm:prSet presAssocID="{5399E960-B2C9-418C-8366-A796CB190D2A}" presName="Name9" presStyleLbl="parChTrans1D2" presStyleIdx="2" presStyleCnt="4"/>
      <dgm:spPr/>
      <dgm:t>
        <a:bodyPr/>
        <a:lstStyle/>
        <a:p>
          <a:endParaRPr lang="en-US"/>
        </a:p>
      </dgm:t>
    </dgm:pt>
    <dgm:pt modelId="{01F26EA0-4EC4-47A7-8703-025B47AF6560}" type="pres">
      <dgm:prSet presAssocID="{5399E960-B2C9-418C-8366-A796CB190D2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76B1653-912E-458E-8BBC-2338011BEEB8}" type="pres">
      <dgm:prSet presAssocID="{565B3B33-C4B6-4F52-800D-E6F543A305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10EBD-B10F-4B23-9C24-30CC882A0D7E}" type="pres">
      <dgm:prSet presAssocID="{783C580B-2E48-418A-8B1B-6C057A35C710}" presName="Name9" presStyleLbl="parChTrans1D2" presStyleIdx="3" presStyleCnt="4"/>
      <dgm:spPr/>
      <dgm:t>
        <a:bodyPr/>
        <a:lstStyle/>
        <a:p>
          <a:endParaRPr lang="en-US"/>
        </a:p>
      </dgm:t>
    </dgm:pt>
    <dgm:pt modelId="{24DF40AF-740F-4C88-ACBC-1EA885031B21}" type="pres">
      <dgm:prSet presAssocID="{783C580B-2E48-418A-8B1B-6C057A35C71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AD36E80-8BBE-4E6B-8C35-463812813283}" type="pres">
      <dgm:prSet presAssocID="{EA72B43B-34CA-4A41-97D3-AA0E5FEEF0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15CC1A-BE15-4967-A2D5-B428A104DDBD}" type="presOf" srcId="{A7D89F53-C1B2-4F66-B7AF-1CE8C3920014}" destId="{3CBD1452-3208-42FB-A26A-BE84DEAAA47A}" srcOrd="0" destOrd="0" presId="urn:microsoft.com/office/officeart/2005/8/layout/radial1"/>
    <dgm:cxn modelId="{07569582-0FBE-4EF7-B36E-61559A33D36F}" srcId="{53BCFD26-6403-44F6-831B-02C90A80519E}" destId="{F552B67B-7D60-46C7-B97F-CF85585BD608}" srcOrd="0" destOrd="0" parTransId="{9A4D26FA-F2A6-4966-A96B-279F60FB8AC2}" sibTransId="{E1F139C7-A26A-4C2E-9053-E749556B6BF6}"/>
    <dgm:cxn modelId="{A46BF961-0A39-46B6-808C-7961B39C9C62}" type="presOf" srcId="{EA72B43B-34CA-4A41-97D3-AA0E5FEEF078}" destId="{1AD36E80-8BBE-4E6B-8C35-463812813283}" srcOrd="0" destOrd="0" presId="urn:microsoft.com/office/officeart/2005/8/layout/radial1"/>
    <dgm:cxn modelId="{4FF67479-28FD-4CF4-A9E3-16C7B16ECA08}" srcId="{F552B67B-7D60-46C7-B97F-CF85585BD608}" destId="{FE2949DD-5ACA-4744-AA4F-9D7879CBD7BF}" srcOrd="1" destOrd="0" parTransId="{0C611D48-20C3-471C-BF32-2F3D8BD1B064}" sibTransId="{0CD2263A-64DB-4C3A-96EB-E2557C29AB65}"/>
    <dgm:cxn modelId="{19D43E57-C986-4B46-9B32-D69DCEA0C013}" srcId="{F552B67B-7D60-46C7-B97F-CF85585BD608}" destId="{565B3B33-C4B6-4F52-800D-E6F543A3050A}" srcOrd="2" destOrd="0" parTransId="{5399E960-B2C9-418C-8366-A796CB190D2A}" sibTransId="{4D31B004-66A2-44FF-888E-51BB96D5B31B}"/>
    <dgm:cxn modelId="{44D03325-B0C2-40C6-936C-379DA9DA7373}" type="presOf" srcId="{565B3B33-C4B6-4F52-800D-E6F543A3050A}" destId="{B76B1653-912E-458E-8BBC-2338011BEEB8}" srcOrd="0" destOrd="0" presId="urn:microsoft.com/office/officeart/2005/8/layout/radial1"/>
    <dgm:cxn modelId="{082A0D3E-1982-4272-AC62-A0BFC89D60F5}" type="presOf" srcId="{53BCFD26-6403-44F6-831B-02C90A80519E}" destId="{55653E4D-8712-4737-AC51-E106DB5CF400}" srcOrd="0" destOrd="0" presId="urn:microsoft.com/office/officeart/2005/8/layout/radial1"/>
    <dgm:cxn modelId="{5B463BC2-E928-463D-BA37-DF3554B7B845}" type="presOf" srcId="{0C611D48-20C3-471C-BF32-2F3D8BD1B064}" destId="{F7A4FCBE-C722-49AA-9E65-441284FEB249}" srcOrd="0" destOrd="0" presId="urn:microsoft.com/office/officeart/2005/8/layout/radial1"/>
    <dgm:cxn modelId="{D4D812B5-3B05-4083-8368-048B66BC54D0}" type="presOf" srcId="{F552B67B-7D60-46C7-B97F-CF85585BD608}" destId="{6F93FB71-E196-4D8C-A66D-4EDC48AB9AF5}" srcOrd="0" destOrd="0" presId="urn:microsoft.com/office/officeart/2005/8/layout/radial1"/>
    <dgm:cxn modelId="{453244F4-4A13-4AC8-B7F1-2D3CB178FE7E}" type="presOf" srcId="{783C580B-2E48-418A-8B1B-6C057A35C710}" destId="{24DF40AF-740F-4C88-ACBC-1EA885031B21}" srcOrd="1" destOrd="0" presId="urn:microsoft.com/office/officeart/2005/8/layout/radial1"/>
    <dgm:cxn modelId="{7DC910BA-6B67-4AB0-A267-FFFEF56C6E21}" type="presOf" srcId="{0C611D48-20C3-471C-BF32-2F3D8BD1B064}" destId="{7CB717A8-F88A-47FF-9F95-715E252F549F}" srcOrd="1" destOrd="0" presId="urn:microsoft.com/office/officeart/2005/8/layout/radial1"/>
    <dgm:cxn modelId="{1525A4CF-9890-4DC2-9E20-3C2E818B75A6}" type="presOf" srcId="{D55FE292-6844-4580-96EC-07A1A9667C94}" destId="{724EB4FF-1999-429A-AD1E-2BADF458B4B1}" srcOrd="0" destOrd="0" presId="urn:microsoft.com/office/officeart/2005/8/layout/radial1"/>
    <dgm:cxn modelId="{AD7604D8-E423-4572-AE9A-B72A621CE52A}" type="presOf" srcId="{783C580B-2E48-418A-8B1B-6C057A35C710}" destId="{6D710EBD-B10F-4B23-9C24-30CC882A0D7E}" srcOrd="0" destOrd="0" presId="urn:microsoft.com/office/officeart/2005/8/layout/radial1"/>
    <dgm:cxn modelId="{556CDEC8-4737-4385-9340-DAA4F0F1BAD5}" type="presOf" srcId="{A7D89F53-C1B2-4F66-B7AF-1CE8C3920014}" destId="{56B2390A-FE8C-4D3D-A503-EB64632658BD}" srcOrd="1" destOrd="0" presId="urn:microsoft.com/office/officeart/2005/8/layout/radial1"/>
    <dgm:cxn modelId="{3D013729-2A32-4AA5-8E0F-497FE4B1A885}" srcId="{F552B67B-7D60-46C7-B97F-CF85585BD608}" destId="{EA72B43B-34CA-4A41-97D3-AA0E5FEEF078}" srcOrd="3" destOrd="0" parTransId="{783C580B-2E48-418A-8B1B-6C057A35C710}" sibTransId="{B36A8477-9798-41A1-9981-B36E7D05A5C8}"/>
    <dgm:cxn modelId="{A62B53C5-3AA4-4326-A447-4350E46008C5}" type="presOf" srcId="{5399E960-B2C9-418C-8366-A796CB190D2A}" destId="{1BA642F7-DAA6-4EBE-8BDA-4CA5055F676E}" srcOrd="0" destOrd="0" presId="urn:microsoft.com/office/officeart/2005/8/layout/radial1"/>
    <dgm:cxn modelId="{91748003-F358-4840-8D1D-DFCF8132D0AF}" type="presOf" srcId="{FE2949DD-5ACA-4744-AA4F-9D7879CBD7BF}" destId="{8F515531-9BD6-49FE-BD62-84F225233620}" srcOrd="0" destOrd="0" presId="urn:microsoft.com/office/officeart/2005/8/layout/radial1"/>
    <dgm:cxn modelId="{869F6EF3-3154-43A8-A831-36B8282A13AF}" srcId="{F552B67B-7D60-46C7-B97F-CF85585BD608}" destId="{D55FE292-6844-4580-96EC-07A1A9667C94}" srcOrd="0" destOrd="0" parTransId="{A7D89F53-C1B2-4F66-B7AF-1CE8C3920014}" sibTransId="{FFEE9053-7B81-4F0C-AFE6-232C50F6F957}"/>
    <dgm:cxn modelId="{0EA435E2-EA09-49D8-97B3-7CD679E9AF8B}" type="presOf" srcId="{5399E960-B2C9-418C-8366-A796CB190D2A}" destId="{01F26EA0-4EC4-47A7-8703-025B47AF6560}" srcOrd="1" destOrd="0" presId="urn:microsoft.com/office/officeart/2005/8/layout/radial1"/>
    <dgm:cxn modelId="{31A52F76-F03F-4909-BB6F-B58784078DAA}" type="presParOf" srcId="{55653E4D-8712-4737-AC51-E106DB5CF400}" destId="{6F93FB71-E196-4D8C-A66D-4EDC48AB9AF5}" srcOrd="0" destOrd="0" presId="urn:microsoft.com/office/officeart/2005/8/layout/radial1"/>
    <dgm:cxn modelId="{68AD11E2-8CE2-409B-ADCB-E127FB370AB1}" type="presParOf" srcId="{55653E4D-8712-4737-AC51-E106DB5CF400}" destId="{3CBD1452-3208-42FB-A26A-BE84DEAAA47A}" srcOrd="1" destOrd="0" presId="urn:microsoft.com/office/officeart/2005/8/layout/radial1"/>
    <dgm:cxn modelId="{F2B4071A-26CF-4C68-A2EA-5B41BF8ABF5A}" type="presParOf" srcId="{3CBD1452-3208-42FB-A26A-BE84DEAAA47A}" destId="{56B2390A-FE8C-4D3D-A503-EB64632658BD}" srcOrd="0" destOrd="0" presId="urn:microsoft.com/office/officeart/2005/8/layout/radial1"/>
    <dgm:cxn modelId="{57B4AC60-6CBB-41EF-A244-E627B870C176}" type="presParOf" srcId="{55653E4D-8712-4737-AC51-E106DB5CF400}" destId="{724EB4FF-1999-429A-AD1E-2BADF458B4B1}" srcOrd="2" destOrd="0" presId="urn:microsoft.com/office/officeart/2005/8/layout/radial1"/>
    <dgm:cxn modelId="{D16DA341-AC7A-4532-86C3-FCD90E22C1AD}" type="presParOf" srcId="{55653E4D-8712-4737-AC51-E106DB5CF400}" destId="{F7A4FCBE-C722-49AA-9E65-441284FEB249}" srcOrd="3" destOrd="0" presId="urn:microsoft.com/office/officeart/2005/8/layout/radial1"/>
    <dgm:cxn modelId="{4A4D70F3-3671-412C-9AE8-E726ABB6A70C}" type="presParOf" srcId="{F7A4FCBE-C722-49AA-9E65-441284FEB249}" destId="{7CB717A8-F88A-47FF-9F95-715E252F549F}" srcOrd="0" destOrd="0" presId="urn:microsoft.com/office/officeart/2005/8/layout/radial1"/>
    <dgm:cxn modelId="{5D278FF1-BAD0-48AA-BF91-AF69464BB2E1}" type="presParOf" srcId="{55653E4D-8712-4737-AC51-E106DB5CF400}" destId="{8F515531-9BD6-49FE-BD62-84F225233620}" srcOrd="4" destOrd="0" presId="urn:microsoft.com/office/officeart/2005/8/layout/radial1"/>
    <dgm:cxn modelId="{46DE7EA6-014E-474D-81B0-F85932CCDB50}" type="presParOf" srcId="{55653E4D-8712-4737-AC51-E106DB5CF400}" destId="{1BA642F7-DAA6-4EBE-8BDA-4CA5055F676E}" srcOrd="5" destOrd="0" presId="urn:microsoft.com/office/officeart/2005/8/layout/radial1"/>
    <dgm:cxn modelId="{D3ECF71F-EAA4-4A79-9A97-6B5AEED0A1F8}" type="presParOf" srcId="{1BA642F7-DAA6-4EBE-8BDA-4CA5055F676E}" destId="{01F26EA0-4EC4-47A7-8703-025B47AF6560}" srcOrd="0" destOrd="0" presId="urn:microsoft.com/office/officeart/2005/8/layout/radial1"/>
    <dgm:cxn modelId="{7BFDC7F1-52F5-457D-9F5A-B05D4A21FBD8}" type="presParOf" srcId="{55653E4D-8712-4737-AC51-E106DB5CF400}" destId="{B76B1653-912E-458E-8BBC-2338011BEEB8}" srcOrd="6" destOrd="0" presId="urn:microsoft.com/office/officeart/2005/8/layout/radial1"/>
    <dgm:cxn modelId="{AB114A30-2850-4CA4-8EB0-1A08F0193494}" type="presParOf" srcId="{55653E4D-8712-4737-AC51-E106DB5CF400}" destId="{6D710EBD-B10F-4B23-9C24-30CC882A0D7E}" srcOrd="7" destOrd="0" presId="urn:microsoft.com/office/officeart/2005/8/layout/radial1"/>
    <dgm:cxn modelId="{13733610-D575-4C5B-815A-FE76D4E8132B}" type="presParOf" srcId="{6D710EBD-B10F-4B23-9C24-30CC882A0D7E}" destId="{24DF40AF-740F-4C88-ACBC-1EA885031B21}" srcOrd="0" destOrd="0" presId="urn:microsoft.com/office/officeart/2005/8/layout/radial1"/>
    <dgm:cxn modelId="{5447393A-968F-4B41-ADB6-5DD5747D4722}" type="presParOf" srcId="{55653E4D-8712-4737-AC51-E106DB5CF400}" destId="{1AD36E80-8BBE-4E6B-8C35-46381281328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6645-E5E1-4F17-988E-473518D5AEA4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88AD-D637-4ACB-B0D4-ADCD37C5F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1.xml"/><Relationship Id="rId7" Type="http://schemas.openxmlformats.org/officeDocument/2006/relationships/image" Target="../media/image4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42844" y="214290"/>
            <a:ext cx="8858312" cy="6429420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Welcome Picture\picture_welcome &amp; good buy\welcome picture\welcome picture_1\stock-photo-6750700-metal-white-welcome-sign-on-flow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63608"/>
            <a:ext cx="7143800" cy="465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tock-photo-a-young-black-woman-stopping-to-smell-the-flowers-508169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41" r="2741"/>
          <a:stretch>
            <a:fillRect/>
          </a:stretch>
        </p:blipFill>
        <p:spPr>
          <a:xfrm>
            <a:off x="142845" y="214290"/>
            <a:ext cx="8786874" cy="47871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4786322"/>
            <a:ext cx="8786874" cy="1857388"/>
          </a:xfr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 wakes up early feeling happy. She knows that it is a nice day because she can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smell the flowers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5367338"/>
            <a:ext cx="8858312" cy="1347810"/>
          </a:xfr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She can feel the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soft warmth of the sun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and can hear the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birds singing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0484-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214290"/>
            <a:ext cx="4357719" cy="4714908"/>
          </a:xfrm>
          <a:prstGeom prst="rect">
            <a:avLst/>
          </a:prstGeom>
        </p:spPr>
      </p:pic>
      <p:pic>
        <p:nvPicPr>
          <p:cNvPr id="6" name="Picture 5" descr="singing-bird-107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214842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5214950"/>
            <a:ext cx="8858312" cy="1428760"/>
          </a:xfr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 cannot see the spring day. She can`t see lovely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flowers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,or the 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blue sky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ly_Flower_Wallpaper__yv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143404" cy="4643470"/>
          </a:xfrm>
          <a:prstGeom prst="rect">
            <a:avLst/>
          </a:prstGeom>
        </p:spPr>
      </p:pic>
      <p:pic>
        <p:nvPicPr>
          <p:cNvPr id="6" name="Picture 5" descr="green-farm-and-blue-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28"/>
            <a:ext cx="4143404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5286388"/>
            <a:ext cx="8786874" cy="1428760"/>
          </a:xfr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She can`t see the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new green leaves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on the trees.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938308-588193-green-leaves-on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14842" cy="4929222"/>
          </a:xfrm>
          <a:prstGeom prst="rect">
            <a:avLst/>
          </a:prstGeom>
        </p:spPr>
      </p:pic>
      <p:pic>
        <p:nvPicPr>
          <p:cNvPr id="6" name="Picture 5" descr="stock-footage-new-green-leaves-on-branch-flows-down-water-droplets-close-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428628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20070813-16-colour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4143404" cy="46434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5000636"/>
            <a:ext cx="8786874" cy="1643074"/>
          </a:xfr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She cannot see the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u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because she is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visually impaired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She has been visually impaired since birth.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th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143403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4786322"/>
            <a:ext cx="8858312" cy="1928826"/>
          </a:xfr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But Maria is happy. She goes to a school where she is learning to read using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Braille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Braille is a kind of script in which the words are written in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raised dots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raille alphab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929090" cy="4286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fontpa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071966" cy="429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4786322"/>
            <a:ext cx="8858312" cy="1928826"/>
          </a:xfr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 is learning to read by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touching the raised dots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with her fingers. She loves to go to school. Maria`s teacher says that she is a quick learner.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05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143437" cy="4500570"/>
          </a:xfrm>
          <a:prstGeom prst="rect">
            <a:avLst/>
          </a:prstGeom>
        </p:spPr>
      </p:pic>
      <p:pic>
        <p:nvPicPr>
          <p:cNvPr id="6" name="Picture 5" descr="braille260_tcm4-618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071966" cy="44291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285720" y="285728"/>
            <a:ext cx="8643998" cy="6072230"/>
          </a:xfrm>
          <a:prstGeom prst="su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Student`s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Loud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Reading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sizedimage200133-Ban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754392" cy="1831671"/>
          </a:xfrm>
          <a:prstGeom prst="rect">
            <a:avLst/>
          </a:prstGeom>
        </p:spPr>
      </p:pic>
      <p:pic>
        <p:nvPicPr>
          <p:cNvPr id="5" name="Picture 4" descr="resizedimage200133-Ban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786322"/>
            <a:ext cx="2754392" cy="1831671"/>
          </a:xfrm>
          <a:prstGeom prst="rect">
            <a:avLst/>
          </a:prstGeom>
        </p:spPr>
      </p:pic>
      <p:pic>
        <p:nvPicPr>
          <p:cNvPr id="6" name="Picture 5" descr="resizedimage200133-Ban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85728"/>
            <a:ext cx="2754392" cy="1831671"/>
          </a:xfrm>
          <a:prstGeom prst="rect">
            <a:avLst/>
          </a:prstGeom>
        </p:spPr>
      </p:pic>
      <p:pic>
        <p:nvPicPr>
          <p:cNvPr id="7" name="Picture 6" descr="resizedimage200133-Ban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643446"/>
            <a:ext cx="2754392" cy="1831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85720" y="285728"/>
            <a:ext cx="8501122" cy="6286544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Student`s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Silent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Reading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okw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1"/>
            <a:ext cx="2456038" cy="2357454"/>
          </a:xfrm>
          <a:prstGeom prst="rect">
            <a:avLst/>
          </a:prstGeom>
        </p:spPr>
      </p:pic>
      <p:pic>
        <p:nvPicPr>
          <p:cNvPr id="4" name="Picture 3" descr="bookw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53"/>
            <a:ext cx="2571768" cy="2468538"/>
          </a:xfrm>
          <a:prstGeom prst="rect">
            <a:avLst/>
          </a:prstGeom>
        </p:spPr>
      </p:pic>
      <p:pic>
        <p:nvPicPr>
          <p:cNvPr id="5" name="Picture 4" descr="bookw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0521"/>
            <a:ext cx="2500330" cy="2399968"/>
          </a:xfrm>
          <a:prstGeom prst="rect">
            <a:avLst/>
          </a:prstGeom>
        </p:spPr>
      </p:pic>
      <p:pic>
        <p:nvPicPr>
          <p:cNvPr id="6" name="Picture 5" descr="bookw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0936" y="4214818"/>
            <a:ext cx="2568781" cy="246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85818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Discuss the following questions in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pairs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ractice_technique_icon\New folder\New folder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857232"/>
            <a:ext cx="828675" cy="523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1571612"/>
            <a:ext cx="878687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How does Maria know that it is a nice day?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285992"/>
            <a:ext cx="821537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Ans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Because she can smell the flowers.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071810"/>
            <a:ext cx="528641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Why can`t Maria see?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857628"/>
            <a:ext cx="778674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Ans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Because she is visually impaired.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4572008"/>
            <a:ext cx="742955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How is Maria learning to read?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5288340"/>
            <a:ext cx="871543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Ans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Maria is learning to read by touching the raised dots  with her fingers.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5720" y="357166"/>
            <a:ext cx="8572560" cy="6286544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2976" y="1428736"/>
            <a:ext cx="6858048" cy="36625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Billal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Miah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Head Teacher</a:t>
            </a:r>
          </a:p>
          <a:p>
            <a:r>
              <a:rPr lang="en-US" sz="2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Bhairab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Model Govt. Primary School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Bhairab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Kishoregonj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dirty="0" smtClean="0">
                <a:latin typeface="+mj-lt"/>
                <a:cs typeface="NikoshBAN" pitchFamily="2" charset="0"/>
              </a:rPr>
              <a:t>        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01715-410013</a:t>
            </a:r>
            <a:endParaRPr lang="en-US" sz="3200" dirty="0" smtClean="0">
              <a:solidFill>
                <a:srgbClr val="FF0000"/>
              </a:solidFill>
              <a:latin typeface="+mj-lt"/>
              <a:cs typeface="NikoshBAN" pitchFamily="2" charset="0"/>
            </a:endParaRPr>
          </a:p>
          <a:p>
            <a:r>
              <a:rPr lang="en-US" sz="3200" dirty="0" smtClean="0">
                <a:latin typeface="+mj-lt"/>
                <a:cs typeface="NikoshBAN" pitchFamily="2" charset="0"/>
              </a:rPr>
              <a:t>        : </a:t>
            </a:r>
            <a:r>
              <a:rPr lang="en-US" sz="3600" dirty="0" smtClean="0">
                <a:latin typeface="+mj-lt"/>
                <a:cs typeface="NikoshBAN" pitchFamily="2" charset="0"/>
              </a:rPr>
              <a:t>029470575</a:t>
            </a:r>
            <a:endParaRPr lang="en-US" sz="3200" dirty="0" smtClean="0">
              <a:latin typeface="+mj-lt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billalnayeem@gmail.com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Microsoft Power point\ICON\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29000"/>
            <a:ext cx="501008" cy="504333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</p:pic>
      <p:pic>
        <p:nvPicPr>
          <p:cNvPr id="1027" name="Picture 3" descr="E:\Microsoft Power point\ICON\icon_Teleph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00504"/>
            <a:ext cx="500066" cy="500066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</p:pic>
      <p:pic>
        <p:nvPicPr>
          <p:cNvPr id="1028" name="Picture 4" descr="E:\Microsoft Power point\ICON\blue-email-icon-128-x-12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572008"/>
            <a:ext cx="500066" cy="451485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715304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Choose the best Answer: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(Chain drill) SGW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285860"/>
            <a:ext cx="6858048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Maria cannot see because-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a) She was born blind.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) She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fell ill and lost her eyesight.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c) It is dark in the night.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143248"/>
            <a:ext cx="6858048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Maria wakes up on a-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a) hot day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b) warm day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c) rainy day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042118"/>
            <a:ext cx="6858048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Maia can read-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a) with her fingers.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b) with the help of her friends.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c) when she is happy.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-714412" y="185736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gency FB"/>
                <a:cs typeface="NikoshBAN" pitchFamily="2" charset="0"/>
                <a:sym typeface="Wingdings"/>
              </a:rPr>
              <a:t>√</a:t>
            </a:r>
            <a:endParaRPr lang="en-US" dirty="0"/>
          </a:p>
        </p:txBody>
      </p:sp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2660" y="1357298"/>
            <a:ext cx="500066" cy="764074"/>
          </a:xfrm>
          <a:prstGeom prst="rect">
            <a:avLst/>
          </a:prstGeom>
        </p:spPr>
      </p:pic>
      <p:pic>
        <p:nvPicPr>
          <p:cNvPr id="11" name="Picture 10" descr="IMG_0484-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908" y="3571876"/>
            <a:ext cx="1214436" cy="910827"/>
          </a:xfrm>
          <a:prstGeom prst="rect">
            <a:avLst/>
          </a:prstGeom>
        </p:spPr>
      </p:pic>
      <p:pic>
        <p:nvPicPr>
          <p:cNvPr id="12" name="Picture 11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86908" y="5072074"/>
            <a:ext cx="1357354" cy="90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0555 L -0.49531 0.03654 " pathEditMode="relative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5 0.00763 C -0.09062 -0.00139 -0.10243 -0.00602 -0.11736 -0.00879 C -0.12795 -0.01365 -0.13506 -0.01851 -0.14652 -0.02105 C -0.16302 -0.03007 -0.17812 -0.03238 -0.19583 -0.03539 C -0.20902 -0.04001 -0.22048 -0.04418 -0.2342 -0.0458 C -0.23472 -0.04603 -0.246 -0.04926 -0.24652 -0.04973 C -0.24774 -0.05111 -0.24704 -0.05435 -0.24809 -0.05597 C -0.2493 -0.05782 -0.25121 -0.05875 -0.25277 -0.06013 C -0.25798 -0.08141 -0.25381 -0.06476 -0.25729 -0.0784 C -0.25781 -0.08049 -0.25885 -0.08465 -0.25885 -0.08465 C -0.26128 -0.07517 -0.26267 -0.06545 -0.2651 -0.05597 C -0.26666 -0.0414 -0.26666 -0.02313 -0.2743 -0.01087 C -0.27986 -0.00209 -0.27864 -0.00486 -0.28802 -0.0007 C -0.28958 4.74561E-6 -0.2927 0.00138 -0.2927 0.00138 C -0.29548 0.00069 -0.30295 -0.00024 -0.30503 -0.00463 C -0.30677 -0.00833 -0.30816 -0.01689 -0.30816 -0.01689 C -0.30711 -0.03539 -0.31128 -0.05019 -0.29739 -0.04371 C -0.29131 -0.03562 -0.28906 -0.02961 -0.28663 -0.01897 C -0.28784 -0.0007 -0.28697 0.00809 -0.30034 0.01364 C -0.32066 0.03168 -0.30503 0.01942 -0.36197 0.01572 C -0.39305 0.01364 -0.42447 0.00786 -0.45572 0.00555 C -0.46979 0.00231 -0.47691 -0.00093 -0.48958 -0.00671 C -0.49062 -0.00879 -0.49131 -0.01134 -0.4927 -0.01296 C -0.49392 -0.01434 -0.49618 -0.01342 -0.49739 -0.01504 C -0.49843 -0.01642 -0.50034 -0.02036 -0.49878 -0.02105 C -0.49652 -0.02198 -0.49479 -0.01804 -0.4927 -0.01689 C -0.49114 -0.01596 -0.48958 -0.0155 -0.48802 -0.01504 C -0.48402 -0.01365 -0.47586 -0.01087 -0.47586 -0.01087 C -0.46336 -0.01203 -0.45347 -0.01226 -0.44201 -0.01689 C -0.43923 -0.01157 -0.43663 -0.00972 -0.44045 -0.00255 C -0.4434 0.003 -0.44826 0.00647 -0.45121 0.01179 C -0.45642 0.02104 -0.46076 0.0296 -0.46354 0.04047 C -0.45 0.0518 -0.43697 0.06891 -0.42048 0.07308 C -0.41232 0.07516 -0.40399 0.07585 -0.39583 0.07724 C -0.39427 0.07863 -0.39131 0.07886 -0.39114 0.0814 C -0.39062 0.08788 -0.38854 0.1221 -0.39878 0.13066 C -0.40538 0.13621 -0.40208 0.13274 -0.40816 0.14084 C -0.41944 0.13783 -0.42083 0.13228 -0.42968 0.12442 C -0.43368 0.11586 -0.44097 0.10962 -0.4434 0.0999 C -0.44583 0.08996 -0.45069 0.08048 -0.45416 0.07123 C -0.45763 0.06197 -0.45781 0.05596 -0.4651 0.05272 C -0.47638 0.06313 -0.4842 0.05943 -0.50034 0.06082 C -0.52534 0.05966 -0.55 0.06082 -0.5743 0.05272 C -0.59756 0.03677 -0.64027 0.04301 -0.65885 0.04232 C -0.66145 0.04162 -0.66545 0.0437 -0.66649 0.04047 C -0.66788 0.03654 -0.66527 0.03168 -0.66354 0.02798 C -0.6625 0.0259 -0.65711 0.02451 -0.65885 0.02405 C -0.66232 0.02289 -0.66597 0.02543 -0.66961 0.02613 C -0.67378 0.02682 -0.67777 0.02728 -0.68194 0.02798 C -0.675 0.02983 -0.67083 0.03099 -0.6651 0.0363 C -0.66458 0.03839 -0.66493 0.04116 -0.66354 0.04232 C -0.66076 0.04486 -0.65416 0.04648 -0.65416 0.04648 C -0.65208 0.04509 -0.64947 0.04486 -0.64809 0.04232 C -0.64618 0.03885 -0.64496 0.03006 -0.64496 0.03006 C -0.64861 0.02289 -0.65208 0.02266 -0.65729 0.0178 C -0.66562 0.01965 -0.66996 0.01734 -0.67274 0.02798 C -0.66996 0.03908 -0.66753 0.03908 -0.66197 0.04648 L -0.6342 0.02613 " pathEditMode="relative" ptsTypes="ffffffffffffffffffffffffffffffffffffffffffffffffffffffffAA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94265E-7 C -0.0427 -0.01758 -0.08541 -0.03515 -0.10468 -0.02868 C -0.12395 -0.0222 -0.09322 0.04093 -0.11545 0.03885 C -0.13767 0.03677 -0.22083 -0.06059 -0.23854 -0.04117 C -0.25625 -0.02174 -0.2085 0.15587 -0.22152 0.15564 C -0.23454 0.15541 -0.27552 -0.01943 -0.31684 -0.04325 C -0.35816 -0.06707 -0.44392 0.00301 -0.46927 0.01226 " pathEditMode="relative" rAng="0" ptsTypes="aaaaaaA">
                                      <p:cBhvr>
                                        <p:cTn id="1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Write five sentence about  Maria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(IW)</a:t>
            </a: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857256" cy="1071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pict_grid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1428736"/>
            <a:ext cx="1571636" cy="1285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th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429256" y="2786058"/>
            <a:ext cx="1466851" cy="1333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beautiful spring day in Athen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4286256"/>
            <a:ext cx="1398978" cy="1190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braille260_tcm4-6185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3108" y="2786058"/>
            <a:ext cx="1571636" cy="1390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b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858312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14282" y="214290"/>
            <a:ext cx="8715436" cy="642942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1538" y="1214422"/>
            <a:ext cx="6929486" cy="4401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Class: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Five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Subject: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English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000" dirty="0" smtClean="0">
                <a:cs typeface="NikoshBAN" pitchFamily="2" charset="0"/>
              </a:rPr>
              <a:t>21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Life Is Beautiful!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Lesson Unit: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A, 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1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4000" dirty="0" smtClean="0">
                <a:solidFill>
                  <a:srgbClr val="00B0F0"/>
                </a:solidFill>
                <a:cs typeface="NikoshBAN" pitchFamily="2" charset="0"/>
              </a:rPr>
              <a:t>45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minutes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Date:</a:t>
            </a:r>
            <a:r>
              <a:rPr lang="en-US" sz="4000" dirty="0" smtClean="0"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cs typeface="NikoshBAN" pitchFamily="2" charset="0"/>
              </a:rPr>
              <a:t>18/01/2013</a:t>
            </a: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285860"/>
            <a:ext cx="2076721" cy="2751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14282" y="214290"/>
            <a:ext cx="8786874" cy="6429420"/>
          </a:xfrm>
          <a:prstGeom prst="beve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643042" y="1000108"/>
            <a:ext cx="5643602" cy="8572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Learning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Outcomes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2000240"/>
            <a:ext cx="36576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Students will be able</a:t>
            </a:r>
            <a:r>
              <a:rPr lang="en-US" sz="1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714752"/>
            <a:ext cx="70771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to  read  the text with correct pronunciation.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38" y="2643182"/>
            <a:ext cx="707236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to know  and use meaning and spelling of the new words.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4714884"/>
            <a:ext cx="70771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to make sentences using words and structures given in the textbook.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14282" y="214290"/>
            <a:ext cx="8715436" cy="6429420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beautiful days\Beautiful Spring\082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3143272" cy="2357454"/>
          </a:xfrm>
          <a:prstGeom prst="smileyFace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beautiful days\Beautiful Spring\HBW13-LAN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00438"/>
            <a:ext cx="3133667" cy="2286016"/>
          </a:xfrm>
          <a:prstGeom prst="smileyFace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beautiful days\Beautiful Spring\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71546"/>
            <a:ext cx="3071834" cy="2286016"/>
          </a:xfrm>
          <a:prstGeom prst="smileyFace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E:\beautiful days\Beautiful Spring\green-farm-and-blue-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3143272" cy="2286016"/>
          </a:xfrm>
          <a:prstGeom prst="smileyFace">
            <a:avLst/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14282" y="214290"/>
            <a:ext cx="8715436" cy="64294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Microsoft Power point\ICON\icon_vid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3117"/>
            <a:ext cx="4500592" cy="2681204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</p:pic>
      <p:sp>
        <p:nvSpPr>
          <p:cNvPr id="4" name="Bevel 3"/>
          <p:cNvSpPr/>
          <p:nvPr/>
        </p:nvSpPr>
        <p:spPr>
          <a:xfrm>
            <a:off x="214282" y="285728"/>
            <a:ext cx="8715436" cy="6357982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1538" y="2714620"/>
            <a:ext cx="7000924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Life Is Beautiful!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6" name="Bevel 5"/>
          <p:cNvSpPr/>
          <p:nvPr/>
        </p:nvSpPr>
        <p:spPr>
          <a:xfrm>
            <a:off x="214282" y="214290"/>
            <a:ext cx="8715436" cy="6500858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:\beautiful days\New folder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707236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New Words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42844" y="1571612"/>
            <a:ext cx="4357718" cy="51435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4643438" y="1571612"/>
            <a:ext cx="4357718" cy="51435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7224" y="3071810"/>
            <a:ext cx="307183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Spring</a:t>
            </a:r>
            <a:endParaRPr lang="en-US" sz="8800" dirty="0"/>
          </a:p>
        </p:txBody>
      </p:sp>
      <p:pic>
        <p:nvPicPr>
          <p:cNvPr id="11" name="Picture 10" descr="a-beautiful-spring-debi-wat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3" y="2143116"/>
            <a:ext cx="3214710" cy="4000528"/>
          </a:xfrm>
          <a:prstGeom prst="rect">
            <a:avLst/>
          </a:prstGeom>
        </p:spPr>
      </p:pic>
      <p:sp>
        <p:nvSpPr>
          <p:cNvPr id="14" name="Bevel 13"/>
          <p:cNvSpPr/>
          <p:nvPr/>
        </p:nvSpPr>
        <p:spPr>
          <a:xfrm>
            <a:off x="0" y="1643050"/>
            <a:ext cx="4357718" cy="5214950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1472" y="3571876"/>
            <a:ext cx="3214710" cy="936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Wake up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4786282" y="1643050"/>
            <a:ext cx="4143436" cy="5000660"/>
          </a:xfrm>
          <a:prstGeom prst="beve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E:\beautiful days\Beautiful Spring\wakeupearl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787" y="2087572"/>
            <a:ext cx="3214709" cy="4056072"/>
          </a:xfrm>
          <a:prstGeom prst="rect">
            <a:avLst/>
          </a:prstGeom>
          <a:noFill/>
        </p:spPr>
      </p:pic>
      <p:sp>
        <p:nvSpPr>
          <p:cNvPr id="19" name="Bevel 18"/>
          <p:cNvSpPr/>
          <p:nvPr/>
        </p:nvSpPr>
        <p:spPr>
          <a:xfrm>
            <a:off x="142844" y="1500174"/>
            <a:ext cx="4357718" cy="5143536"/>
          </a:xfrm>
          <a:prstGeom prst="beve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4348" y="3286124"/>
            <a:ext cx="314327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Smell</a:t>
            </a:r>
            <a:endParaRPr lang="en-US" sz="8800" dirty="0"/>
          </a:p>
        </p:txBody>
      </p:sp>
      <p:sp>
        <p:nvSpPr>
          <p:cNvPr id="21" name="Bevel 20"/>
          <p:cNvSpPr/>
          <p:nvPr/>
        </p:nvSpPr>
        <p:spPr>
          <a:xfrm>
            <a:off x="4786314" y="1500174"/>
            <a:ext cx="4214842" cy="5143536"/>
          </a:xfrm>
          <a:prstGeom prst="beve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harline_smells_the_flow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071678"/>
            <a:ext cx="3214709" cy="4000528"/>
          </a:xfrm>
          <a:prstGeom prst="rect">
            <a:avLst/>
          </a:prstGeom>
        </p:spPr>
      </p:pic>
      <p:sp>
        <p:nvSpPr>
          <p:cNvPr id="23" name="Bevel 22"/>
          <p:cNvSpPr/>
          <p:nvPr/>
        </p:nvSpPr>
        <p:spPr>
          <a:xfrm>
            <a:off x="214282" y="1500174"/>
            <a:ext cx="4357718" cy="5143536"/>
          </a:xfrm>
          <a:prstGeom prst="beve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6629788799_33cf923e7f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071678"/>
            <a:ext cx="3214710" cy="40005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224" y="3571876"/>
            <a:ext cx="32147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Warmth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Bevel 33"/>
          <p:cNvSpPr/>
          <p:nvPr/>
        </p:nvSpPr>
        <p:spPr>
          <a:xfrm>
            <a:off x="214282" y="1500174"/>
            <a:ext cx="4357718" cy="514353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vel 34"/>
          <p:cNvSpPr/>
          <p:nvPr/>
        </p:nvSpPr>
        <p:spPr>
          <a:xfrm>
            <a:off x="4786314" y="1500174"/>
            <a:ext cx="4214842" cy="514353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14348" y="3357562"/>
            <a:ext cx="32147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Flowers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0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2071678"/>
            <a:ext cx="3214710" cy="4000528"/>
          </a:xfrm>
          <a:prstGeom prst="rect">
            <a:avLst/>
          </a:prstGeom>
        </p:spPr>
      </p:pic>
      <p:sp>
        <p:nvSpPr>
          <p:cNvPr id="38" name="Bevel 37"/>
          <p:cNvSpPr/>
          <p:nvPr/>
        </p:nvSpPr>
        <p:spPr>
          <a:xfrm>
            <a:off x="214282" y="1500174"/>
            <a:ext cx="4286280" cy="514353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Bevel 38"/>
          <p:cNvSpPr/>
          <p:nvPr/>
        </p:nvSpPr>
        <p:spPr>
          <a:xfrm>
            <a:off x="4786314" y="1500174"/>
            <a:ext cx="4214842" cy="514353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14348" y="3429000"/>
            <a:ext cx="32147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Blue sky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blue sky sailbo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3" y="2071678"/>
            <a:ext cx="3286147" cy="4000528"/>
          </a:xfrm>
          <a:prstGeom prst="rect">
            <a:avLst/>
          </a:prstGeom>
        </p:spPr>
      </p:pic>
      <p:sp>
        <p:nvSpPr>
          <p:cNvPr id="42" name="Bevel 41"/>
          <p:cNvSpPr/>
          <p:nvPr/>
        </p:nvSpPr>
        <p:spPr>
          <a:xfrm>
            <a:off x="214282" y="1500174"/>
            <a:ext cx="4357718" cy="514353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Bevel 42"/>
          <p:cNvSpPr/>
          <p:nvPr/>
        </p:nvSpPr>
        <p:spPr>
          <a:xfrm>
            <a:off x="4714876" y="1500174"/>
            <a:ext cx="4286280" cy="514353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85786" y="3643314"/>
            <a:ext cx="32147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Green leaves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2355396-close-up-of-a-new-branch-and-green-leaves-on-a-tre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7472" y="2000240"/>
            <a:ext cx="3313618" cy="4224366"/>
          </a:xfrm>
          <a:prstGeom prst="rect">
            <a:avLst/>
          </a:prstGeom>
        </p:spPr>
      </p:pic>
      <p:sp>
        <p:nvSpPr>
          <p:cNvPr id="46" name="Bevel 45"/>
          <p:cNvSpPr/>
          <p:nvPr/>
        </p:nvSpPr>
        <p:spPr>
          <a:xfrm>
            <a:off x="285720" y="1500174"/>
            <a:ext cx="4357718" cy="5143536"/>
          </a:xfrm>
          <a:prstGeom prst="beve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4348" y="3500438"/>
            <a:ext cx="321471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Colours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Bevel 47"/>
          <p:cNvSpPr/>
          <p:nvPr/>
        </p:nvSpPr>
        <p:spPr>
          <a:xfrm>
            <a:off x="4786314" y="1500174"/>
            <a:ext cx="4143404" cy="5143536"/>
          </a:xfrm>
          <a:prstGeom prst="beve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colour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2071678"/>
            <a:ext cx="3071834" cy="4000528"/>
          </a:xfrm>
          <a:prstGeom prst="rect">
            <a:avLst/>
          </a:prstGeom>
        </p:spPr>
      </p:pic>
      <p:sp>
        <p:nvSpPr>
          <p:cNvPr id="50" name="Bevel 49"/>
          <p:cNvSpPr/>
          <p:nvPr/>
        </p:nvSpPr>
        <p:spPr>
          <a:xfrm>
            <a:off x="214282" y="1500174"/>
            <a:ext cx="4286280" cy="514353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14348" y="3571876"/>
            <a:ext cx="32147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Impaired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Bevel 51"/>
          <p:cNvSpPr/>
          <p:nvPr/>
        </p:nvSpPr>
        <p:spPr>
          <a:xfrm>
            <a:off x="4643438" y="1500174"/>
            <a:ext cx="4214842" cy="51435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visuallyimpaired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3504" y="2071678"/>
            <a:ext cx="3214710" cy="4000528"/>
          </a:xfrm>
          <a:prstGeom prst="rect">
            <a:avLst/>
          </a:prstGeom>
        </p:spPr>
      </p:pic>
      <p:sp>
        <p:nvSpPr>
          <p:cNvPr id="54" name="Bevel 53"/>
          <p:cNvSpPr/>
          <p:nvPr/>
        </p:nvSpPr>
        <p:spPr>
          <a:xfrm>
            <a:off x="214282" y="1571612"/>
            <a:ext cx="4357718" cy="51435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14348" y="3429000"/>
            <a:ext cx="321471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Braille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55" descr="braille_alphabet2-660x56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3504" y="2071678"/>
            <a:ext cx="3214710" cy="4000528"/>
          </a:xfrm>
          <a:prstGeom prst="rect">
            <a:avLst/>
          </a:prstGeom>
        </p:spPr>
      </p:pic>
      <p:sp>
        <p:nvSpPr>
          <p:cNvPr id="57" name="Bevel 56"/>
          <p:cNvSpPr/>
          <p:nvPr/>
        </p:nvSpPr>
        <p:spPr>
          <a:xfrm>
            <a:off x="285720" y="1500174"/>
            <a:ext cx="4205318" cy="51435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14348" y="3500438"/>
            <a:ext cx="32147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Raised dots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Bevel 58"/>
          <p:cNvSpPr/>
          <p:nvPr/>
        </p:nvSpPr>
        <p:spPr>
          <a:xfrm>
            <a:off x="4643438" y="1500174"/>
            <a:ext cx="4357718" cy="51435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braille alphabe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67342" y="2071678"/>
            <a:ext cx="3133748" cy="415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77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4" dur="770" decel="100000"/>
                                        <p:tgtEl>
                                          <p:spTgt spid="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6" dur="77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8" dur="77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77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3" dur="770" decel="100000"/>
                                        <p:tgtEl>
                                          <p:spTgt spid="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5" dur="77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7" dur="77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77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4" dur="770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6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8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3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5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7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5" grpId="0" animBg="1"/>
      <p:bldP spid="25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2" grpId="2" animBg="1"/>
      <p:bldP spid="52" grpId="3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Kim`s Game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214282" y="1785926"/>
            <a:ext cx="2500330" cy="1500198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Spring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786050" y="1643050"/>
            <a:ext cx="3500462" cy="200026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Warmth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6357950" y="1714488"/>
            <a:ext cx="2571768" cy="207170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Colours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-714412" y="3571876"/>
            <a:ext cx="3786214" cy="2786082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Impaired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3000364" y="4214818"/>
            <a:ext cx="2643206" cy="23574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Braille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857884" y="4143380"/>
            <a:ext cx="3000396" cy="2286016"/>
          </a:xfrm>
          <a:prstGeom prst="irregularSeal1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Raised dot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6" grpId="2" animBg="1"/>
      <p:bldP spid="7" grpId="0" animBg="1"/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0" grpId="2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de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214282" y="231758"/>
            <a:ext cx="8715436" cy="49292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786874" cy="804862"/>
          </a:xfr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It`s a beautiful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spring day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447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New Words</vt:lpstr>
      <vt:lpstr>Kim`s Game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Bhairab Model</dc:creator>
  <cp:lastModifiedBy>Century</cp:lastModifiedBy>
  <cp:revision>144</cp:revision>
  <dcterms:created xsi:type="dcterms:W3CDTF">2013-01-09T08:51:38Z</dcterms:created>
  <dcterms:modified xsi:type="dcterms:W3CDTF">2019-03-21T05:14:39Z</dcterms:modified>
</cp:coreProperties>
</file>